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0" r:id="rId4"/>
    <p:sldId id="262" r:id="rId5"/>
    <p:sldId id="263" r:id="rId6"/>
    <p:sldId id="265" r:id="rId7"/>
    <p:sldId id="277" r:id="rId8"/>
    <p:sldId id="268" r:id="rId9"/>
    <p:sldId id="271" r:id="rId10"/>
    <p:sldId id="272" r:id="rId11"/>
    <p:sldId id="273" r:id="rId12"/>
    <p:sldId id="274" r:id="rId13"/>
    <p:sldId id="276" r:id="rId14"/>
    <p:sldId id="25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B7600-E731-47EC-B903-BBEADE8FAC8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5AB04-47F9-40DB-84CB-A4A2AB6BC6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60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Planten nemen</a:t>
            </a:r>
            <a:r>
              <a:rPr lang="nl-NL" baseline="0" dirty="0" smtClean="0"/>
              <a:t> lucht met CO2 via de huidmondjes op en stoten lucht met het zuurstof, wat is ontstaan tijdens de fotosynthese uit.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CD3F-26BD-49FE-9B0B-E64D5B04E381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27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 = kanaal, 1 = beencel, 4 = uitloper</a:t>
            </a:r>
          </a:p>
          <a:p>
            <a:endParaRPr lang="nl-NL" dirty="0" smtClean="0"/>
          </a:p>
          <a:p>
            <a:r>
              <a:rPr lang="nl-NL" dirty="0" smtClean="0"/>
              <a:t>Kanaaltjes (kanalen van </a:t>
            </a:r>
            <a:r>
              <a:rPr lang="nl-NL" dirty="0" err="1" smtClean="0"/>
              <a:t>Havers</a:t>
            </a:r>
            <a:r>
              <a:rPr lang="nl-NL" dirty="0" smtClean="0"/>
              <a:t>) – voedselvoorziening</a:t>
            </a:r>
            <a:r>
              <a:rPr lang="nl-NL" baseline="0" dirty="0" smtClean="0"/>
              <a:t> beencellen via het bloed</a:t>
            </a:r>
          </a:p>
          <a:p>
            <a:r>
              <a:rPr lang="nl-NL" baseline="0" dirty="0" smtClean="0"/>
              <a:t>Uitlopers – verbinden beencellen met elkaar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1A57-6C83-9447-AFF6-D4AF4DD3810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528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(die een belangrijke rol spelen bij de uitwisseling van stofwisselingsproducten met het bloed).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91A57-6C83-9447-AFF6-D4AF4DD3810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02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8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83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5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4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82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402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23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19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86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23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534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48C71-8A90-437A-8702-12D7E46D5718}" type="datetimeFigureOut">
              <a:rPr lang="nl-NL" smtClean="0"/>
              <a:t>5-11-2018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241E-63CE-48A5-9E3D-A34C1F16F3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62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ologiepagina.nl/Oefeningen/Huidmondje/huidmondjes.ht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Module Microscopie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</a:t>
            </a:r>
            <a:r>
              <a:rPr lang="nl-NL" dirty="0"/>
              <a:t>4</a:t>
            </a:r>
            <a:endParaRPr lang="nl-NL" dirty="0" smtClean="0"/>
          </a:p>
          <a:p>
            <a:r>
              <a:rPr lang="nl-NL" dirty="0" smtClean="0"/>
              <a:t>Uitleg over huidmondjes en  kaakbeen- en botweefsel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64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Beenweefsel (botweefsel)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50" y="1741405"/>
            <a:ext cx="4652851" cy="3492375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5640720" y="3028614"/>
            <a:ext cx="200951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7775830" y="2805300"/>
            <a:ext cx="24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Beencel</a:t>
            </a:r>
          </a:p>
          <a:p>
            <a:r>
              <a:rPr lang="nl-NL" dirty="0"/>
              <a:t>(bruin gekleurd)</a:t>
            </a:r>
            <a:endParaRPr lang="nl-NL" dirty="0"/>
          </a:p>
        </p:txBody>
      </p:sp>
      <p:cxnSp>
        <p:nvCxnSpPr>
          <p:cNvPr id="13" name="Rechte verbindingslijn 12"/>
          <p:cNvCxnSpPr/>
          <p:nvPr/>
        </p:nvCxnSpPr>
        <p:spPr>
          <a:xfrm flipV="1">
            <a:off x="5110430" y="2274952"/>
            <a:ext cx="2539806" cy="2791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7775830" y="2033359"/>
            <a:ext cx="247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Tussencelstof = vooral?</a:t>
            </a:r>
          </a:p>
          <a:p>
            <a:pPr marL="0" lvl="1"/>
            <a:r>
              <a:rPr lang="nl-NL" dirty="0"/>
              <a:t>(lichtgeel gekleurd) </a:t>
            </a:r>
            <a:endParaRPr lang="nl-NL" dirty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4454546" y="3265880"/>
            <a:ext cx="0" cy="258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3219530" y="5865024"/>
            <a:ext cx="247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Kanaal</a:t>
            </a:r>
            <a:endParaRPr lang="nl-NL" dirty="0"/>
          </a:p>
        </p:txBody>
      </p:sp>
      <p:cxnSp>
        <p:nvCxnSpPr>
          <p:cNvPr id="22" name="Rechte verbindingslijn 21"/>
          <p:cNvCxnSpPr/>
          <p:nvPr/>
        </p:nvCxnSpPr>
        <p:spPr>
          <a:xfrm flipH="1">
            <a:off x="2556668" y="3794998"/>
            <a:ext cx="1646688" cy="205288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1223967" y="5825217"/>
            <a:ext cx="247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Uitloper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19" y="4019159"/>
            <a:ext cx="2876550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Kraakbeenweefsel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038" y="1986757"/>
            <a:ext cx="6357937" cy="43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4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587" y="2305050"/>
            <a:ext cx="5862638" cy="313689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Beenweefsel (botweefsel)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442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De </a:t>
            </a:r>
            <a:r>
              <a:rPr lang="nl-NL" dirty="0" smtClean="0"/>
              <a:t>verschillen tussen kraakbeen en botweefsel!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Kraakbeen </a:t>
            </a:r>
            <a:r>
              <a:rPr lang="nl-NL" dirty="0"/>
              <a:t>is </a:t>
            </a:r>
            <a:r>
              <a:rPr lang="nl-NL" dirty="0" err="1"/>
              <a:t>indrukbaar</a:t>
            </a:r>
            <a:r>
              <a:rPr lang="nl-NL" dirty="0"/>
              <a:t> en </a:t>
            </a:r>
            <a:r>
              <a:rPr lang="nl-NL" dirty="0" err="1" smtClean="0"/>
              <a:t>uitrekbaar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 Botweefsel is </a:t>
            </a:r>
            <a:r>
              <a:rPr lang="nl-NL" dirty="0"/>
              <a:t>hard en breekbaar</a:t>
            </a:r>
            <a:r>
              <a:rPr lang="nl-NL" dirty="0" smtClean="0"/>
              <a:t>.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Kraakbeen </a:t>
            </a:r>
            <a:r>
              <a:rPr lang="nl-NL" dirty="0"/>
              <a:t>heeft geen </a:t>
            </a:r>
            <a:r>
              <a:rPr lang="nl-NL" dirty="0" smtClean="0"/>
              <a:t>bloedvaten</a:t>
            </a:r>
          </a:p>
          <a:p>
            <a:pPr marL="457200" lvl="1" indent="0">
              <a:buNone/>
            </a:pPr>
            <a:r>
              <a:rPr lang="nl-NL" dirty="0" smtClean="0"/>
              <a:t> botweefsel </a:t>
            </a:r>
            <a:r>
              <a:rPr lang="nl-NL" dirty="0"/>
              <a:t>is rijk doorbloed.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</a:t>
            </a:r>
            <a:r>
              <a:rPr lang="nl-NL" dirty="0"/>
              <a:t>kraakbeen hebben de cellen geen contact met </a:t>
            </a:r>
            <a:r>
              <a:rPr lang="nl-NL" dirty="0" smtClean="0"/>
              <a:t>elkaar</a:t>
            </a:r>
          </a:p>
          <a:p>
            <a:pPr marL="457200" lvl="1" indent="0">
              <a:buNone/>
            </a:pPr>
            <a:r>
              <a:rPr lang="nl-NL" dirty="0" smtClean="0"/>
              <a:t> in botweefsel </a:t>
            </a:r>
            <a:r>
              <a:rPr lang="nl-NL" dirty="0"/>
              <a:t>staan de cellen met elkaar </a:t>
            </a:r>
            <a:r>
              <a:rPr lang="nl-NL" dirty="0" smtClean="0"/>
              <a:t>in</a:t>
            </a:r>
          </a:p>
          <a:p>
            <a:pPr marL="457200" lvl="1" indent="0">
              <a:buNone/>
            </a:pPr>
            <a:r>
              <a:rPr lang="nl-NL" dirty="0" smtClean="0"/>
              <a:t> verbinding </a:t>
            </a:r>
            <a:r>
              <a:rPr lang="nl-NL" dirty="0"/>
              <a:t>door middel van talrijke </a:t>
            </a:r>
            <a:r>
              <a:rPr lang="nl-NL" dirty="0" smtClean="0"/>
              <a:t>kanaaltjes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22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9290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 huidmondjes</a:t>
            </a:r>
          </a:p>
          <a:p>
            <a:r>
              <a:rPr lang="nl-NL" dirty="0" smtClean="0"/>
              <a:t>Uitleg kraakbeen en botweefsel</a:t>
            </a:r>
          </a:p>
          <a:p>
            <a:r>
              <a:rPr lang="nl-NL" dirty="0" smtClean="0"/>
              <a:t>Practicumopdrachten</a:t>
            </a:r>
          </a:p>
          <a:p>
            <a:pPr lvl="1"/>
            <a:r>
              <a:rPr lang="nl-NL" dirty="0" smtClean="0"/>
              <a:t>Microscopie les 4: Huidmondje van een tulp</a:t>
            </a:r>
          </a:p>
          <a:p>
            <a:pPr lvl="1"/>
            <a:r>
              <a:rPr lang="nl-NL" dirty="0"/>
              <a:t>Microscopie les 4b: Kraakbeen- en botweefsel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83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0648" y="477165"/>
            <a:ext cx="10676964" cy="2065868"/>
          </a:xfrm>
        </p:spPr>
        <p:txBody>
          <a:bodyPr>
            <a:normAutofit/>
          </a:bodyPr>
          <a:lstStyle/>
          <a:p>
            <a:pPr algn="ctr"/>
            <a:r>
              <a:rPr lang="nl-NL" sz="3600" dirty="0" smtClean="0"/>
              <a:t>Huidmondjes zijn kleine openingen die vooral aan de onderkant van de bladeren van een plant zitten.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0647" y="2734862"/>
            <a:ext cx="7543799" cy="3719726"/>
          </a:xfrm>
        </p:spPr>
        <p:txBody>
          <a:bodyPr>
            <a:normAutofit/>
          </a:bodyPr>
          <a:lstStyle/>
          <a:p>
            <a:r>
              <a:rPr lang="nl-NL" dirty="0"/>
              <a:t>Planten </a:t>
            </a:r>
            <a:r>
              <a:rPr lang="nl-NL" dirty="0" smtClean="0"/>
              <a:t>nemen lucht met kooldioxide op </a:t>
            </a:r>
            <a:r>
              <a:rPr lang="nl-NL" dirty="0"/>
              <a:t>via de </a:t>
            </a:r>
            <a:r>
              <a:rPr lang="nl-NL" dirty="0" smtClean="0"/>
              <a:t>huidmondjes</a:t>
            </a:r>
          </a:p>
          <a:p>
            <a:r>
              <a:rPr lang="nl-NL" dirty="0"/>
              <a:t>Huidmondjes liggen tussen de opperhuidcellen van de plant</a:t>
            </a:r>
            <a:r>
              <a:rPr lang="nl-NL" dirty="0" smtClean="0"/>
              <a:t>.</a:t>
            </a:r>
          </a:p>
          <a:p>
            <a:r>
              <a:rPr lang="nl-NL" dirty="0" smtClean="0"/>
              <a:t>Via de huidmondjes verlaat het zuurstof wat is ontstaan tijdens de fotosynthese</a:t>
            </a:r>
          </a:p>
          <a:p>
            <a:r>
              <a:rPr lang="nl-NL" dirty="0" smtClean="0"/>
              <a:t>Via de huidmondjes verdampt er water wat via de wortels is opgenomen.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9150" y="2371791"/>
            <a:ext cx="4261256" cy="42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Huidmondjes </a:t>
            </a:r>
            <a:endParaRPr lang="nl-NL" dirty="0"/>
          </a:p>
        </p:txBody>
      </p:sp>
      <p:pic>
        <p:nvPicPr>
          <p:cNvPr id="1026" name="Picture 2" descr="Afbeeldingsresultaat voor huidmondje opname 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669" y="1666419"/>
            <a:ext cx="6931025" cy="51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185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706" y="61078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Als er uit de plant te veel water dreigt te verdampen, gaan de huidmondjes dicht.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6115" y="2204113"/>
            <a:ext cx="5872489" cy="40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7912" y="408927"/>
            <a:ext cx="5759355" cy="1303867"/>
          </a:xfrm>
        </p:spPr>
        <p:txBody>
          <a:bodyPr/>
          <a:lstStyle/>
          <a:p>
            <a:r>
              <a:rPr lang="nl-NL" dirty="0" smtClean="0"/>
              <a:t>Oefening  huidmondje</a:t>
            </a:r>
            <a:endParaRPr lang="nl-NL" dirty="0"/>
          </a:p>
        </p:txBody>
      </p:sp>
      <p:pic>
        <p:nvPicPr>
          <p:cNvPr id="3" name="Afbeelding 2" descr="huidmondj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7912" y="1522026"/>
            <a:ext cx="5242926" cy="381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3247912" y="567422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400" dirty="0" smtClean="0">
                <a:hlinkClick r:id="rId3"/>
              </a:rPr>
              <a:t>https://biologiepagina.nl/Oefeningen/Huidmondje/huidmondjes.htm</a:t>
            </a:r>
            <a:endParaRPr lang="nl-NL" sz="1400" dirty="0" smtClean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031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Hoe </a:t>
            </a:r>
            <a:r>
              <a:rPr lang="nl-NL" smtClean="0"/>
              <a:t>kan je </a:t>
            </a:r>
            <a:r>
              <a:rPr lang="nl-NL" dirty="0" smtClean="0"/>
              <a:t>de opperhuid van een </a:t>
            </a:r>
            <a:r>
              <a:rPr lang="nl-NL" smtClean="0"/>
              <a:t>tulp loskrijgen?</a:t>
            </a:r>
            <a:endParaRPr lang="nl-NL" dirty="0"/>
          </a:p>
        </p:txBody>
      </p:sp>
      <p:pic>
        <p:nvPicPr>
          <p:cNvPr id="1026" name="Picture 2" descr="Afbeeldingsresultaat voor vliesje van de tulp microscop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095" y="2414921"/>
            <a:ext cx="5688105" cy="343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7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09776" y="357833"/>
            <a:ext cx="8658225" cy="14700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Verschil kraakbeenweefsel </a:t>
            </a:r>
            <a:r>
              <a:rPr lang="nl-NL" dirty="0" smtClean="0"/>
              <a:t>en botweefsel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62" y="2355968"/>
            <a:ext cx="2667000" cy="29489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2355968"/>
            <a:ext cx="3019904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715" y="1922847"/>
            <a:ext cx="4057443" cy="432412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Rechte verbindingslijn 5"/>
          <p:cNvCxnSpPr/>
          <p:nvPr/>
        </p:nvCxnSpPr>
        <p:spPr>
          <a:xfrm>
            <a:off x="3980077" y="2316821"/>
            <a:ext cx="30282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4314997" y="3210055"/>
            <a:ext cx="2693311" cy="139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7147857" y="2121428"/>
            <a:ext cx="302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Kraakbeencel met celkern</a:t>
            </a:r>
          </a:p>
          <a:p>
            <a:r>
              <a:rPr lang="nl-NL" dirty="0"/>
              <a:t>(rood/roze gekleurd)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7147857" y="2969561"/>
            <a:ext cx="302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Tussencelstof = vooral?</a:t>
            </a:r>
          </a:p>
          <a:p>
            <a:r>
              <a:rPr lang="nl-NL" dirty="0"/>
              <a:t>(blauw gekleurd)</a:t>
            </a: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Kraakbeenweefsel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893" y="4168917"/>
            <a:ext cx="27940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299</Words>
  <Application>Microsoft Office PowerPoint</Application>
  <PresentationFormat>Breedbeeld</PresentationFormat>
  <Paragraphs>52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Module Microscopie</vt:lpstr>
      <vt:lpstr>Wat gaan we doen</vt:lpstr>
      <vt:lpstr>Huidmondjes zijn kleine openingen die vooral aan de onderkant van de bladeren van een plant zitten.</vt:lpstr>
      <vt:lpstr>Huidmondjes </vt:lpstr>
      <vt:lpstr>Als er uit de plant te veel water dreigt te verdampen, gaan de huidmondjes dicht. </vt:lpstr>
      <vt:lpstr>Oefening  huidmondje</vt:lpstr>
      <vt:lpstr>Hoe kan je de opperhuid van een tulp loskrijgen?</vt:lpstr>
      <vt:lpstr>Verschil kraakbeenweefsel en botweefsel</vt:lpstr>
      <vt:lpstr>Kraakbeenweefsel</vt:lpstr>
      <vt:lpstr>Beenweefsel (botweefsel)</vt:lpstr>
      <vt:lpstr>Kraakbeenweefsel</vt:lpstr>
      <vt:lpstr>Beenweefsel (botweefsel)</vt:lpstr>
      <vt:lpstr>De verschillen tussen kraakbeen en botweefsel!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Microscopie</dc:title>
  <dc:creator>Ingrid de Wit</dc:creator>
  <cp:lastModifiedBy>Ingrid de Wit</cp:lastModifiedBy>
  <cp:revision>7</cp:revision>
  <dcterms:created xsi:type="dcterms:W3CDTF">2018-07-18T10:12:39Z</dcterms:created>
  <dcterms:modified xsi:type="dcterms:W3CDTF">2018-11-05T20:17:43Z</dcterms:modified>
</cp:coreProperties>
</file>